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3" r:id="rId4"/>
    <p:sldId id="266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57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8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82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570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46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4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575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54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7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51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67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83A7-AE5C-424D-BEA9-18718E0CE29E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EEB3-2521-4474-8F74-159F6382E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362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826" y="0"/>
            <a:ext cx="91761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8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5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6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Mateja</cp:lastModifiedBy>
  <cp:revision>4</cp:revision>
  <dcterms:created xsi:type="dcterms:W3CDTF">2017-11-15T12:04:38Z</dcterms:created>
  <dcterms:modified xsi:type="dcterms:W3CDTF">2017-11-15T12:59:33Z</dcterms:modified>
</cp:coreProperties>
</file>